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283" r:id="rId5"/>
    <p:sldId id="284" r:id="rId6"/>
    <p:sldId id="285" r:id="rId7"/>
    <p:sldId id="286" r:id="rId8"/>
    <p:sldId id="287" r:id="rId9"/>
    <p:sldId id="28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A2F"/>
    <a:srgbClr val="474134"/>
    <a:srgbClr val="554D3D"/>
    <a:srgbClr val="595515"/>
    <a:srgbClr val="5A532C"/>
    <a:srgbClr val="5B542C"/>
    <a:srgbClr val="59522B"/>
    <a:srgbClr val="5D562D"/>
    <a:srgbClr val="655D31"/>
    <a:srgbClr val="6B6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8B5113-A0EF-4514-929D-2A14D92CCD33}" v="15" dt="2025-10-12T18:44:43.913"/>
  </p1510:revLst>
</p1510:revInfo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 showGuides="1">
      <p:cViewPr varScale="1">
        <p:scale>
          <a:sx n="105" d="100"/>
          <a:sy n="105" d="100"/>
        </p:scale>
        <p:origin x="834" y="10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laine Swieder" userId="e7fdb6905f0f5163" providerId="LiveId" clId="{D78B5113-A0EF-4514-929D-2A14D92CCD33}"/>
    <pc:docChg chg="custSel addSld modSld">
      <pc:chgData name="Blaine Swieder" userId="e7fdb6905f0f5163" providerId="LiveId" clId="{D78B5113-A0EF-4514-929D-2A14D92CCD33}" dt="2025-10-12T18:54:21.071" v="610" actId="20577"/>
      <pc:docMkLst>
        <pc:docMk/>
      </pc:docMkLst>
      <pc:sldChg chg="addSp modSp mod">
        <pc:chgData name="Blaine Swieder" userId="e7fdb6905f0f5163" providerId="LiveId" clId="{D78B5113-A0EF-4514-929D-2A14D92CCD33}" dt="2025-10-12T18:37:14.005" v="454" actId="14100"/>
        <pc:sldMkLst>
          <pc:docMk/>
          <pc:sldMk cId="1821153723" sldId="284"/>
        </pc:sldMkLst>
        <pc:picChg chg="add mod">
          <ac:chgData name="Blaine Swieder" userId="e7fdb6905f0f5163" providerId="LiveId" clId="{D78B5113-A0EF-4514-929D-2A14D92CCD33}" dt="2025-10-12T18:36:14.082" v="448" actId="1076"/>
          <ac:picMkLst>
            <pc:docMk/>
            <pc:sldMk cId="1821153723" sldId="284"/>
            <ac:picMk id="7" creationId="{B4944A27-AE58-FB81-DF26-E6A3D515B23D}"/>
          </ac:picMkLst>
        </pc:picChg>
        <pc:picChg chg="add mod">
          <ac:chgData name="Blaine Swieder" userId="e7fdb6905f0f5163" providerId="LiveId" clId="{D78B5113-A0EF-4514-929D-2A14D92CCD33}" dt="2025-10-12T18:37:14.005" v="454" actId="14100"/>
          <ac:picMkLst>
            <pc:docMk/>
            <pc:sldMk cId="1821153723" sldId="284"/>
            <ac:picMk id="8" creationId="{EE035DF7-5E84-A022-7C7F-03D2A7F39865}"/>
          </ac:picMkLst>
        </pc:picChg>
      </pc:sldChg>
      <pc:sldChg chg="addSp modSp new mod">
        <pc:chgData name="Blaine Swieder" userId="e7fdb6905f0f5163" providerId="LiveId" clId="{D78B5113-A0EF-4514-929D-2A14D92CCD33}" dt="2025-10-12T18:45:23.059" v="597" actId="20577"/>
        <pc:sldMkLst>
          <pc:docMk/>
          <pc:sldMk cId="3617848685" sldId="286"/>
        </pc:sldMkLst>
        <pc:spChg chg="mod">
          <ac:chgData name="Blaine Swieder" userId="e7fdb6905f0f5163" providerId="LiveId" clId="{D78B5113-A0EF-4514-929D-2A14D92CCD33}" dt="2025-10-12T17:52:45.411" v="34" actId="20577"/>
          <ac:spMkLst>
            <pc:docMk/>
            <pc:sldMk cId="3617848685" sldId="286"/>
            <ac:spMk id="2" creationId="{90FF0DC2-8563-06DE-F323-9A278F0D8DD2}"/>
          </ac:spMkLst>
        </pc:spChg>
        <pc:spChg chg="mod">
          <ac:chgData name="Blaine Swieder" userId="e7fdb6905f0f5163" providerId="LiveId" clId="{D78B5113-A0EF-4514-929D-2A14D92CCD33}" dt="2025-10-12T18:42:58.909" v="553" actId="20577"/>
          <ac:spMkLst>
            <pc:docMk/>
            <pc:sldMk cId="3617848685" sldId="286"/>
            <ac:spMk id="3" creationId="{6F5E43C1-85CC-9EF7-99C8-70D806914910}"/>
          </ac:spMkLst>
        </pc:spChg>
        <pc:spChg chg="mod">
          <ac:chgData name="Blaine Swieder" userId="e7fdb6905f0f5163" providerId="LiveId" clId="{D78B5113-A0EF-4514-929D-2A14D92CCD33}" dt="2025-10-12T18:45:18.579" v="595" actId="20577"/>
          <ac:spMkLst>
            <pc:docMk/>
            <pc:sldMk cId="3617848685" sldId="286"/>
            <ac:spMk id="5" creationId="{12214B71-00A4-4E60-72A7-9599231C9A13}"/>
          </ac:spMkLst>
        </pc:spChg>
        <pc:spChg chg="mod">
          <ac:chgData name="Blaine Swieder" userId="e7fdb6905f0f5163" providerId="LiveId" clId="{D78B5113-A0EF-4514-929D-2A14D92CCD33}" dt="2025-10-12T18:45:23.059" v="597" actId="20577"/>
          <ac:spMkLst>
            <pc:docMk/>
            <pc:sldMk cId="3617848685" sldId="286"/>
            <ac:spMk id="6" creationId="{90E0700D-C910-3660-7ECF-BC1440AA4C47}"/>
          </ac:spMkLst>
        </pc:spChg>
        <pc:picChg chg="add mod">
          <ac:chgData name="Blaine Swieder" userId="e7fdb6905f0f5163" providerId="LiveId" clId="{D78B5113-A0EF-4514-929D-2A14D92CCD33}" dt="2025-10-12T18:20:34.163" v="337" actId="1076"/>
          <ac:picMkLst>
            <pc:docMk/>
            <pc:sldMk cId="3617848685" sldId="286"/>
            <ac:picMk id="7" creationId="{B7BD41B9-F077-904B-3038-3F608F4D400A}"/>
          </ac:picMkLst>
        </pc:picChg>
        <pc:picChg chg="add mod">
          <ac:chgData name="Blaine Swieder" userId="e7fdb6905f0f5163" providerId="LiveId" clId="{D78B5113-A0EF-4514-929D-2A14D92CCD33}" dt="2025-10-12T18:38:50.231" v="457" actId="1076"/>
          <ac:picMkLst>
            <pc:docMk/>
            <pc:sldMk cId="3617848685" sldId="286"/>
            <ac:picMk id="8" creationId="{BDA1B463-F8FD-DF11-516F-A7CE923DEC2A}"/>
          </ac:picMkLst>
        </pc:picChg>
        <pc:picChg chg="add mod">
          <ac:chgData name="Blaine Swieder" userId="e7fdb6905f0f5163" providerId="LiveId" clId="{D78B5113-A0EF-4514-929D-2A14D92CCD33}" dt="2025-10-12T18:42:49.564" v="532" actId="1076"/>
          <ac:picMkLst>
            <pc:docMk/>
            <pc:sldMk cId="3617848685" sldId="286"/>
            <ac:picMk id="9" creationId="{5CFA112D-FF9E-744A-8F4E-8637EBDA6C49}"/>
          </ac:picMkLst>
        </pc:picChg>
      </pc:sldChg>
      <pc:sldChg chg="addSp modSp new mod">
        <pc:chgData name="Blaine Swieder" userId="e7fdb6905f0f5163" providerId="LiveId" clId="{D78B5113-A0EF-4514-929D-2A14D92CCD33}" dt="2025-10-12T18:54:21.071" v="610" actId="20577"/>
        <pc:sldMkLst>
          <pc:docMk/>
          <pc:sldMk cId="4096025314" sldId="287"/>
        </pc:sldMkLst>
        <pc:spChg chg="mod">
          <ac:chgData name="Blaine Swieder" userId="e7fdb6905f0f5163" providerId="LiveId" clId="{D78B5113-A0EF-4514-929D-2A14D92CCD33}" dt="2025-10-12T17:53:35.221" v="89" actId="20577"/>
          <ac:spMkLst>
            <pc:docMk/>
            <pc:sldMk cId="4096025314" sldId="287"/>
            <ac:spMk id="2" creationId="{7EABD522-37B8-A194-E057-04AE060496F2}"/>
          </ac:spMkLst>
        </pc:spChg>
        <pc:spChg chg="mod">
          <ac:chgData name="Blaine Swieder" userId="e7fdb6905f0f5163" providerId="LiveId" clId="{D78B5113-A0EF-4514-929D-2A14D92CCD33}" dt="2025-10-12T18:08:00.156" v="333" actId="20577"/>
          <ac:spMkLst>
            <pc:docMk/>
            <pc:sldMk cId="4096025314" sldId="287"/>
            <ac:spMk id="3" creationId="{39E47378-02AC-9AA0-D37A-5ED8541EBFED}"/>
          </ac:spMkLst>
        </pc:spChg>
        <pc:spChg chg="mod">
          <ac:chgData name="Blaine Swieder" userId="e7fdb6905f0f5163" providerId="LiveId" clId="{D78B5113-A0EF-4514-929D-2A14D92CCD33}" dt="2025-10-12T18:54:16.265" v="608" actId="20577"/>
          <ac:spMkLst>
            <pc:docMk/>
            <pc:sldMk cId="4096025314" sldId="287"/>
            <ac:spMk id="5" creationId="{4E5027F1-EB8E-A8A7-C591-A20306FCBD1E}"/>
          </ac:spMkLst>
        </pc:spChg>
        <pc:spChg chg="mod">
          <ac:chgData name="Blaine Swieder" userId="e7fdb6905f0f5163" providerId="LiveId" clId="{D78B5113-A0EF-4514-929D-2A14D92CCD33}" dt="2025-10-12T18:54:21.071" v="610" actId="20577"/>
          <ac:spMkLst>
            <pc:docMk/>
            <pc:sldMk cId="4096025314" sldId="287"/>
            <ac:spMk id="6" creationId="{2FD12754-D100-B30D-DD61-1A16F0679788}"/>
          </ac:spMkLst>
        </pc:spChg>
        <pc:picChg chg="add mod">
          <ac:chgData name="Blaine Swieder" userId="e7fdb6905f0f5163" providerId="LiveId" clId="{D78B5113-A0EF-4514-929D-2A14D92CCD33}" dt="2025-10-12T18:06:52.668" v="304" actId="1076"/>
          <ac:picMkLst>
            <pc:docMk/>
            <pc:sldMk cId="4096025314" sldId="287"/>
            <ac:picMk id="7" creationId="{1CAA1CD9-CD27-0864-67A4-19DA0A1ADD7B}"/>
          </ac:picMkLst>
        </pc:picChg>
        <pc:picChg chg="add mod">
          <ac:chgData name="Blaine Swieder" userId="e7fdb6905f0f5163" providerId="LiveId" clId="{D78B5113-A0EF-4514-929D-2A14D92CCD33}" dt="2025-10-12T18:07:34.930" v="308" actId="1076"/>
          <ac:picMkLst>
            <pc:docMk/>
            <pc:sldMk cId="4096025314" sldId="287"/>
            <ac:picMk id="8" creationId="{12BAD92F-682D-AE4C-5243-E1CE038FC46F}"/>
          </ac:picMkLst>
        </pc:picChg>
        <pc:picChg chg="add mod">
          <ac:chgData name="Blaine Swieder" userId="e7fdb6905f0f5163" providerId="LiveId" clId="{D78B5113-A0EF-4514-929D-2A14D92CCD33}" dt="2025-10-12T18:44:29.299" v="561" actId="1076"/>
          <ac:picMkLst>
            <pc:docMk/>
            <pc:sldMk cId="4096025314" sldId="287"/>
            <ac:picMk id="9" creationId="{59D14E8C-7775-E485-BCAB-50867AAB4A42}"/>
          </ac:picMkLst>
        </pc:picChg>
        <pc:picChg chg="add mod">
          <ac:chgData name="Blaine Swieder" userId="e7fdb6905f0f5163" providerId="LiveId" clId="{D78B5113-A0EF-4514-929D-2A14D92CCD33}" dt="2025-10-12T18:43:52.161" v="556" actId="1076"/>
          <ac:picMkLst>
            <pc:docMk/>
            <pc:sldMk cId="4096025314" sldId="287"/>
            <ac:picMk id="1026" creationId="{3B54F06E-0913-9567-8B61-EBEEBD6488E6}"/>
          </ac:picMkLst>
        </pc:picChg>
      </pc:sldChg>
      <pc:sldChg chg="addSp modSp new mod">
        <pc:chgData name="Blaine Swieder" userId="e7fdb6905f0f5163" providerId="LiveId" clId="{D78B5113-A0EF-4514-929D-2A14D92CCD33}" dt="2025-10-12T18:45:02.671" v="578" actId="5793"/>
        <pc:sldMkLst>
          <pc:docMk/>
          <pc:sldMk cId="2395151437" sldId="288"/>
        </pc:sldMkLst>
        <pc:spChg chg="mod">
          <ac:chgData name="Blaine Swieder" userId="e7fdb6905f0f5163" providerId="LiveId" clId="{D78B5113-A0EF-4514-929D-2A14D92CCD33}" dt="2025-10-12T18:33:50.114" v="445" actId="20577"/>
          <ac:spMkLst>
            <pc:docMk/>
            <pc:sldMk cId="2395151437" sldId="288"/>
            <ac:spMk id="2" creationId="{8833C9B8-8527-6347-D676-B6716C7639B0}"/>
          </ac:spMkLst>
        </pc:spChg>
        <pc:spChg chg="mod">
          <ac:chgData name="Blaine Swieder" userId="e7fdb6905f0f5163" providerId="LiveId" clId="{D78B5113-A0EF-4514-929D-2A14D92CCD33}" dt="2025-10-12T18:45:02.671" v="578" actId="5793"/>
          <ac:spMkLst>
            <pc:docMk/>
            <pc:sldMk cId="2395151437" sldId="288"/>
            <ac:spMk id="3" creationId="{20B69AFF-F886-0331-683D-59284BBAA1E2}"/>
          </ac:spMkLst>
        </pc:spChg>
        <pc:spChg chg="mod">
          <ac:chgData name="Blaine Swieder" userId="e7fdb6905f0f5163" providerId="LiveId" clId="{D78B5113-A0EF-4514-929D-2A14D92CCD33}" dt="2025-10-12T18:44:54.436" v="575" actId="20577"/>
          <ac:spMkLst>
            <pc:docMk/>
            <pc:sldMk cId="2395151437" sldId="288"/>
            <ac:spMk id="5" creationId="{C53C7AC4-E80C-BE16-D578-FB7DF15A5885}"/>
          </ac:spMkLst>
        </pc:spChg>
        <pc:spChg chg="mod">
          <ac:chgData name="Blaine Swieder" userId="e7fdb6905f0f5163" providerId="LiveId" clId="{D78B5113-A0EF-4514-929D-2A14D92CCD33}" dt="2025-10-12T18:44:59.400" v="577" actId="20577"/>
          <ac:spMkLst>
            <pc:docMk/>
            <pc:sldMk cId="2395151437" sldId="288"/>
            <ac:spMk id="6" creationId="{247F4A69-6358-2801-D719-B5F15BFAE0F5}"/>
          </ac:spMkLst>
        </pc:spChg>
        <pc:picChg chg="add mod">
          <ac:chgData name="Blaine Swieder" userId="e7fdb6905f0f5163" providerId="LiveId" clId="{D78B5113-A0EF-4514-929D-2A14D92CCD33}" dt="2025-10-12T18:39:56.752" v="460" actId="1076"/>
          <ac:picMkLst>
            <pc:docMk/>
            <pc:sldMk cId="2395151437" sldId="288"/>
            <ac:picMk id="7" creationId="{FB50A87A-D55C-DBA0-56DA-82A61822F246}"/>
          </ac:picMkLst>
        </pc:picChg>
        <pc:picChg chg="add mod">
          <ac:chgData name="Blaine Swieder" userId="e7fdb6905f0f5163" providerId="LiveId" clId="{D78B5113-A0EF-4514-929D-2A14D92CCD33}" dt="2025-10-12T18:40:57.451" v="521" actId="14100"/>
          <ac:picMkLst>
            <pc:docMk/>
            <pc:sldMk cId="2395151437" sldId="288"/>
            <ac:picMk id="8" creationId="{9CDD8D2F-5D42-4EF8-C9D8-FF993063EF25}"/>
          </ac:picMkLst>
        </pc:picChg>
        <pc:picChg chg="add mod">
          <ac:chgData name="Blaine Swieder" userId="e7fdb6905f0f5163" providerId="LiveId" clId="{D78B5113-A0EF-4514-929D-2A14D92CCD33}" dt="2025-10-12T18:42:02.220" v="528" actId="1076"/>
          <ac:picMkLst>
            <pc:docMk/>
            <pc:sldMk cId="2395151437" sldId="288"/>
            <ac:picMk id="9" creationId="{BDA6301D-30AC-115D-48D7-13381D501454}"/>
          </ac:picMkLst>
        </pc:picChg>
        <pc:picChg chg="add mod">
          <ac:chgData name="Blaine Swieder" userId="e7fdb6905f0f5163" providerId="LiveId" clId="{D78B5113-A0EF-4514-929D-2A14D92CCD33}" dt="2025-10-12T18:44:48.865" v="564" actId="1076"/>
          <ac:picMkLst>
            <pc:docMk/>
            <pc:sldMk cId="2395151437" sldId="288"/>
            <ac:picMk id="10" creationId="{77C2B5E9-121F-5475-B5C6-0694EA0FF12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26648-F114-4402-B049-AA57EA7F2020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815FE-BC4D-474E-9AA3-6983BC3D8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177DF1D-D731-86FC-22F9-00221AD8C2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9143" y="440217"/>
            <a:ext cx="9613711" cy="2327086"/>
          </a:xfrm>
          <a:ln w="15875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4FE67-D925-EFE3-2BA5-C28DA7C03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36976"/>
            <a:ext cx="6867144" cy="2386584"/>
          </a:xfrm>
        </p:spPr>
        <p:txBody>
          <a:bodyPr anchor="b">
            <a:noAutofit/>
          </a:bodyPr>
          <a:lstStyle>
            <a:lvl1pPr algn="l"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58524-513B-3FD2-4ED0-CB0CA3A3D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7648" y="5971032"/>
            <a:ext cx="3776472" cy="530352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A2A54F-058C-EF24-C892-91614AF2D7E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313A15-57C2-5BD9-DE2B-442792010C5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D750DB-651A-3C95-E822-712897C2D5A4}"/>
              </a:ext>
            </a:extLst>
          </p:cNvPr>
          <p:cNvCxnSpPr>
            <a:cxnSpLocks/>
          </p:cNvCxnSpPr>
          <p:nvPr userDrawn="1"/>
        </p:nvCxnSpPr>
        <p:spPr>
          <a:xfrm>
            <a:off x="398366" y="3226467"/>
            <a:ext cx="11395267" cy="443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36281F-EE75-A92A-B85E-00B02B5C0B67}"/>
              </a:ext>
            </a:extLst>
          </p:cNvPr>
          <p:cNvCxnSpPr>
            <a:cxnSpLocks/>
          </p:cNvCxnSpPr>
          <p:nvPr userDrawn="1"/>
        </p:nvCxnSpPr>
        <p:spPr>
          <a:xfrm>
            <a:off x="-11430" y="6165891"/>
            <a:ext cx="6339792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B98AA9-64E2-C5F9-3E90-D02F312EDC52}"/>
              </a:ext>
            </a:extLst>
          </p:cNvPr>
          <p:cNvCxnSpPr>
            <a:cxnSpLocks/>
          </p:cNvCxnSpPr>
          <p:nvPr userDrawn="1"/>
        </p:nvCxnSpPr>
        <p:spPr>
          <a:xfrm>
            <a:off x="10103564" y="6165891"/>
            <a:ext cx="208843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44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DE488-304D-8F7B-7181-CB5794855926}"/>
              </a:ext>
            </a:extLst>
          </p:cNvPr>
          <p:cNvCxnSpPr>
            <a:cxnSpLocks/>
          </p:cNvCxnSpPr>
          <p:nvPr userDrawn="1"/>
        </p:nvCxnSpPr>
        <p:spPr>
          <a:xfrm>
            <a:off x="1565155" y="1983947"/>
            <a:ext cx="1062684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3152"/>
            <a:ext cx="3227832" cy="96926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436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51206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1752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916936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2916936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4068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35838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535838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8AC38C98-F011-6729-EA3D-B9F72D88DBB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44968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1D32DAF-E8E7-6294-0961-BC9CCFB6F4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4438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9875650-BD0D-32C5-3819-F8C14365B414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64438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204704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13264" y="2743200"/>
            <a:ext cx="1389888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3264" y="3218688"/>
            <a:ext cx="1801368" cy="1481328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EA677E-8DEA-5E75-BA4B-23D1BA7F8E99}"/>
              </a:ext>
            </a:extLst>
          </p:cNvPr>
          <p:cNvCxnSpPr>
            <a:cxnSpLocks/>
          </p:cNvCxnSpPr>
          <p:nvPr userDrawn="1"/>
        </p:nvCxnSpPr>
        <p:spPr>
          <a:xfrm>
            <a:off x="3866404" y="522548"/>
            <a:ext cx="832559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3319DB-4A46-5428-C6CC-D0751895D66F}"/>
              </a:ext>
            </a:extLst>
          </p:cNvPr>
          <p:cNvCxnSpPr>
            <a:cxnSpLocks/>
          </p:cNvCxnSpPr>
          <p:nvPr userDrawn="1"/>
        </p:nvCxnSpPr>
        <p:spPr>
          <a:xfrm>
            <a:off x="0" y="5757057"/>
            <a:ext cx="850485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2B810B-B523-F767-647B-12432989B2E9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A089CB3-1FD6-52E9-890B-0C5EC799D8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36655" y="5143104"/>
            <a:ext cx="3355345" cy="1252728"/>
          </a:xfrm>
        </p:spPr>
        <p:txBody>
          <a:bodyPr anchor="ctr"/>
          <a:lstStyle>
            <a:lvl1pPr marL="0" indent="0">
              <a:buNone/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27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0672C-3B98-424B-3047-A14FF403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36576"/>
            <a:ext cx="5294376" cy="969264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656258F0-1496-C756-9648-B7772E2B11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501" y="1592221"/>
            <a:ext cx="5207000" cy="4292599"/>
          </a:xfrm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99D7D-8B9F-47AD-ACF1-0FAA45069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392" y="740664"/>
            <a:ext cx="5157787" cy="46634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E9DC0-11F7-BF92-00BF-7C7E94670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5392" y="1417320"/>
            <a:ext cx="5157787" cy="2029968"/>
          </a:xfr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10F4B-383C-979A-7C67-60731A902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392" y="3941064"/>
            <a:ext cx="5183188" cy="466344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8E51B-C92F-F9B7-5D67-2EE0685CC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392" y="4485555"/>
            <a:ext cx="5183188" cy="1197864"/>
          </a:xfrm>
        </p:spPr>
        <p:txBody>
          <a:bodyPr/>
          <a:lstStyle>
            <a:lvl1pPr>
              <a:lnSpc>
                <a:spcPct val="100000"/>
              </a:lnSpc>
              <a:spcBef>
                <a:spcPts val="1800"/>
              </a:spcBef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376A9B-4626-290B-917F-B57D3512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47E33F-E2CD-B99B-7A79-CDC2550A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27C822-3603-1035-6BD5-07AEADAC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816DB4-C374-189A-F1F8-5F1B43EC2B71}"/>
              </a:ext>
            </a:extLst>
          </p:cNvPr>
          <p:cNvCxnSpPr>
            <a:cxnSpLocks/>
          </p:cNvCxnSpPr>
          <p:nvPr userDrawn="1"/>
        </p:nvCxnSpPr>
        <p:spPr>
          <a:xfrm>
            <a:off x="0" y="1037557"/>
            <a:ext cx="609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C7540-FB09-0AE1-04FF-3706800F4DB6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0"/>
            <a:ext cx="0" cy="643948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9421D4-0B4D-95CB-4FCB-E139DCBAD9BB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48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0F0B75-DD75-7194-E40A-3AA5DD203B15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B85F28-9AE2-01CA-E801-96F2F2ACC4FE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7B3A0F7-4877-4804-831D-E094CB4C49B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1673352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307592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160F9ED-11F2-C22D-919C-AD28524B13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512" y="3452264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C5B491A-910D-96D7-7910-D672B631333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123102" y="3086504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7845D54-C197-EEDA-099F-45ED6EC80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5288457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00C50B6-D96C-CEAF-4897-329D7DBC41E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4922697"/>
            <a:ext cx="7598664" cy="1197864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A273E5-D639-4F22-9056-01A62C38E224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6F1646-E658-90F3-D203-86B50D2F5DE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793165-641B-DB78-F1A5-573C6041DE9A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121FCC-C1AD-FD70-0727-3D611AEFAA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890A2E-4E9B-29B4-124F-FBBCB462EB7C}"/>
              </a:ext>
            </a:extLst>
          </p:cNvPr>
          <p:cNvCxnSpPr>
            <a:cxnSpLocks/>
          </p:cNvCxnSpPr>
          <p:nvPr userDrawn="1"/>
        </p:nvCxnSpPr>
        <p:spPr>
          <a:xfrm>
            <a:off x="398366" y="2767098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56AAD6-732C-A795-FCB1-69CE94E3F1C4}"/>
              </a:ext>
            </a:extLst>
          </p:cNvPr>
          <p:cNvCxnSpPr>
            <a:cxnSpLocks/>
          </p:cNvCxnSpPr>
          <p:nvPr userDrawn="1"/>
        </p:nvCxnSpPr>
        <p:spPr>
          <a:xfrm>
            <a:off x="398366" y="4603773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162417-AD43-4C6C-A3F2-EC7D979B702A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348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A4D4F6-5B85-FBD0-E507-B32E94BF2066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666C5-50ED-BD11-EBB3-5068C0F8FE27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EAF0B87-8A17-7C9D-202E-F0AC8A92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766325D-8175-9B95-4BB6-87E3195AAD3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2155720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F9AFE21-B015-59CC-B869-6CA584CD8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283336"/>
            <a:ext cx="7598664" cy="2211112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81CCD754-FDAD-02A0-CC23-AE197F4DA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4856116"/>
            <a:ext cx="2907792" cy="46634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DA3CBCD-145A-E531-00B6-F66E3BB91D3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3983732"/>
            <a:ext cx="7598664" cy="2211112"/>
          </a:xfrm>
        </p:spPr>
        <p:txBody>
          <a:bodyPr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C8C7A88B-B5E6-DF17-298C-3F1D6F2B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6BF98F2-CC55-EA67-AFEB-3B9BDA92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80D6DCDD-07F4-F7F0-12E1-CAF3B5CC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526EBCF-823D-784A-BF8D-A377758CEB8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D6E25F4-4D19-CCBB-9F09-7369C86AAD57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6A4D074-D2CA-D6E0-115B-1CEDA471F0F3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039A31-257E-2036-4142-307DD91B05CC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39C06B9-E1A2-A881-C800-86FBB69963F9}"/>
              </a:ext>
            </a:extLst>
          </p:cNvPr>
          <p:cNvCxnSpPr>
            <a:cxnSpLocks/>
          </p:cNvCxnSpPr>
          <p:nvPr userDrawn="1"/>
        </p:nvCxnSpPr>
        <p:spPr>
          <a:xfrm>
            <a:off x="398366" y="3739090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DBBDAB-1770-6117-02A2-DF798EAD6320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785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872" y="4389120"/>
            <a:ext cx="4709160" cy="1645920"/>
          </a:xfrm>
        </p:spPr>
        <p:txBody>
          <a:bodyPr/>
          <a:lstStyle>
            <a:lvl1pPr algn="ct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728F67-F092-A253-7F58-A329D8F43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0" y="2130552"/>
            <a:ext cx="8165592" cy="17556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5CB43-9C58-7065-8F71-3D1335DCA2E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C51743-4A18-4275-9C86-2A02654EB16B}"/>
              </a:ext>
            </a:extLst>
          </p:cNvPr>
          <p:cNvSpPr/>
          <p:nvPr userDrawn="1"/>
        </p:nvSpPr>
        <p:spPr>
          <a:xfrm>
            <a:off x="1509823" y="1188365"/>
            <a:ext cx="9172353" cy="4481269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105206-25D5-CAFF-D01A-6C366A0DDD06}"/>
              </a:ext>
            </a:extLst>
          </p:cNvPr>
          <p:cNvCxnSpPr>
            <a:cxnSpLocks/>
          </p:cNvCxnSpPr>
          <p:nvPr userDrawn="1"/>
        </p:nvCxnSpPr>
        <p:spPr>
          <a:xfrm>
            <a:off x="0" y="5208047"/>
            <a:ext cx="583775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68D0A6-8634-2DEB-AE13-929FDDFD954E}"/>
              </a:ext>
            </a:extLst>
          </p:cNvPr>
          <p:cNvCxnSpPr>
            <a:cxnSpLocks/>
          </p:cNvCxnSpPr>
          <p:nvPr userDrawn="1"/>
        </p:nvCxnSpPr>
        <p:spPr>
          <a:xfrm>
            <a:off x="10546079" y="5220132"/>
            <a:ext cx="1645921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68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731520"/>
            <a:ext cx="5952744" cy="1645920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AA6941D-E239-2A54-E6C1-1574E59717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2540" cy="6858000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C3332-D605-38F6-7D05-D7B329747768}"/>
              </a:ext>
            </a:extLst>
          </p:cNvPr>
          <p:cNvCxnSpPr>
            <a:cxnSpLocks/>
          </p:cNvCxnSpPr>
          <p:nvPr userDrawn="1"/>
        </p:nvCxnSpPr>
        <p:spPr>
          <a:xfrm>
            <a:off x="4863079" y="4150757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B2C081-8C69-001E-872F-68A1B1E48B94}"/>
              </a:ext>
            </a:extLst>
          </p:cNvPr>
          <p:cNvCxnSpPr>
            <a:cxnSpLocks/>
          </p:cNvCxnSpPr>
          <p:nvPr userDrawn="1"/>
        </p:nvCxnSpPr>
        <p:spPr>
          <a:xfrm>
            <a:off x="4872540" y="5515589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613557-EA43-56E7-5DE1-8A9813B2D7EB}"/>
              </a:ext>
            </a:extLst>
          </p:cNvPr>
          <p:cNvCxnSpPr>
            <a:cxnSpLocks/>
          </p:cNvCxnSpPr>
          <p:nvPr userDrawn="1"/>
        </p:nvCxnSpPr>
        <p:spPr>
          <a:xfrm>
            <a:off x="4872540" y="2766534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A79F44-DB47-D961-5554-E6CEF0F31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5545" y="3191256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D8CB894C-EA47-EEFE-AB8C-A9B9B10EDF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4782" y="4498848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B3C09B13-9367-B435-A76A-9DBB1332FC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94782" y="5797296"/>
            <a:ext cx="5953506" cy="73152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4101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77913A3-071A-44D9-E59A-B9C86D99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67C02-F658-3749-9924-99BDA9C1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120C0-232E-AD3B-138D-B65A7AD4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10ABD4-B26A-0940-A80F-399F8FCA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4864F6-8550-2BFC-DC03-2BB296DF2E9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95A92E-7815-7546-3201-42AEFA654F4C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F23430-1681-F3A4-F071-7C338746014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B44D2F-F976-B752-100E-E994C9F0206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43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C1505-F26B-3039-38E3-3A7F7CC7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2C2A94-01A4-034C-9AE7-87CF123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5BEB7-6CEE-98EF-C00B-19BF6407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912249-F431-4F6C-4213-30FF47C81741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1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0"/>
            <a:ext cx="4370832" cy="2194560"/>
          </a:xfrm>
        </p:spPr>
        <p:txBody>
          <a:bodyPr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4A61420-31F3-2DF5-A319-19A8896350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810"/>
            <a:ext cx="4856184" cy="6850379"/>
          </a:xfrm>
          <a:ln w="15875">
            <a:solidFill>
              <a:schemeClr val="tx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185" y="2212849"/>
            <a:ext cx="7335814" cy="4645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32D5F1B-4B4F-5C42-0EFC-AE54D2C4EC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3A1AE-C2A2-3984-EE25-E51E8DD6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1188720"/>
            <a:ext cx="9171432" cy="4480560"/>
          </a:xfrm>
          <a:ln w="15875">
            <a:solidFill>
              <a:schemeClr val="accent1"/>
            </a:solidFill>
          </a:ln>
        </p:spPr>
        <p:txBody>
          <a:bodyPr lIns="365760" bIns="640080" anchor="ctr"/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A141F-6D41-3734-9073-FB0B24ECB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5976" y="5102352"/>
            <a:ext cx="2889504" cy="36576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13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66CC86A-5147-8A3A-D69B-E3F6DBACAE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6301" y="928122"/>
            <a:ext cx="3251199" cy="5001754"/>
          </a:xfrm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1225296"/>
            <a:ext cx="4718304" cy="164592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898648"/>
            <a:ext cx="4370832" cy="20299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1CC225-384C-A7E8-AFBF-89D35684100D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9E07A8-FF17-EE00-CEAE-9071F30D748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52F90E-8B45-B50A-6BB9-250D96DE37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915D5E-49E8-33A0-1B5E-9B7880A4BC6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56D179-21F4-E208-F1F2-385E53DC3F0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95159"/>
            <a:ext cx="0" cy="604432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4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552" y="1444752"/>
            <a:ext cx="10287000" cy="4562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B47E35-6C3A-C32C-9037-4D421B7FAE1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DBFA4F-F38F-EF0F-7457-5210BB03F444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8DEE4A-F4AB-FB9A-FDD7-3AFBB5A2740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921DE1-D458-FC03-01B4-9ECBDF8B6F2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9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66344"/>
            <a:ext cx="3236976" cy="99669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84448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483096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28048" y="1618488"/>
            <a:ext cx="1819656" cy="466344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30936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584448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483096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8048" y="2414016"/>
            <a:ext cx="2167128" cy="31089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40664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685032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01968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546336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6C148-CFEE-21C0-96F3-EBC299FD2285}"/>
              </a:ext>
            </a:extLst>
          </p:cNvPr>
          <p:cNvCxnSpPr>
            <a:cxnSpLocks/>
          </p:cNvCxnSpPr>
          <p:nvPr userDrawn="1"/>
        </p:nvCxnSpPr>
        <p:spPr>
          <a:xfrm>
            <a:off x="6585357" y="2355475"/>
            <a:ext cx="192520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BFA673-0676-EDA2-B7AA-6FA05B486C17}"/>
              </a:ext>
            </a:extLst>
          </p:cNvPr>
          <p:cNvCxnSpPr>
            <a:cxnSpLocks/>
          </p:cNvCxnSpPr>
          <p:nvPr userDrawn="1"/>
        </p:nvCxnSpPr>
        <p:spPr>
          <a:xfrm>
            <a:off x="9628632" y="2361693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B0A4BB-506D-F90C-BF18-B86999FDC27A}"/>
              </a:ext>
            </a:extLst>
          </p:cNvPr>
          <p:cNvCxnSpPr>
            <a:cxnSpLocks/>
          </p:cNvCxnSpPr>
          <p:nvPr userDrawn="1"/>
        </p:nvCxnSpPr>
        <p:spPr>
          <a:xfrm>
            <a:off x="729735" y="235472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4F1002-8ECA-FF8D-84D1-D74BB9C00127}"/>
              </a:ext>
            </a:extLst>
          </p:cNvPr>
          <p:cNvCxnSpPr>
            <a:cxnSpLocks/>
          </p:cNvCxnSpPr>
          <p:nvPr userDrawn="1"/>
        </p:nvCxnSpPr>
        <p:spPr>
          <a:xfrm>
            <a:off x="3672459" y="234911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0493A2-A97C-AF3D-B912-358EF45F61BD}"/>
              </a:ext>
            </a:extLst>
          </p:cNvPr>
          <p:cNvCxnSpPr>
            <a:cxnSpLocks/>
          </p:cNvCxnSpPr>
          <p:nvPr userDrawn="1"/>
        </p:nvCxnSpPr>
        <p:spPr>
          <a:xfrm>
            <a:off x="3866404" y="929468"/>
            <a:ext cx="832559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5BFB79-CBB3-07C6-9054-B6A67EB74CD0}"/>
              </a:ext>
            </a:extLst>
          </p:cNvPr>
          <p:cNvCxnSpPr>
            <a:cxnSpLocks/>
          </p:cNvCxnSpPr>
          <p:nvPr userDrawn="1"/>
        </p:nvCxnSpPr>
        <p:spPr>
          <a:xfrm>
            <a:off x="0" y="39708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D070E1-5B92-2362-47F1-B8BCB4EFFA4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93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192024"/>
            <a:ext cx="8165592" cy="722376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101852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24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060704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1">
            <a:extLst>
              <a:ext uri="{FF2B5EF4-FFF2-40B4-BE49-F238E27FC236}">
                <a16:creationId xmlns:a16="http://schemas.microsoft.com/office/drawing/2014/main" id="{19E34216-9950-3FAF-F3B8-AB91DE9262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01852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3F46F42-C5D7-B0CE-E3C5-46117B70A93B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978408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01F58CE-C433-DC58-1D16-405DC2D82D88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1060704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62764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853036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921616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D8E671C2-9C83-AF2B-0C7A-D8CE142046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62764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E0C8150-95EC-3B89-D427-0C4AD56ABB9E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3839320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B6CA730-8E8F-2283-CFDB-358748B1ED30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3921616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41853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732125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800705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31">
            <a:extLst>
              <a:ext uri="{FF2B5EF4-FFF2-40B4-BE49-F238E27FC236}">
                <a16:creationId xmlns:a16="http://schemas.microsoft.com/office/drawing/2014/main" id="{385AF281-7DED-566C-E62C-76BBF2A795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41853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1C2E707-78B6-51F1-8B2D-EA2147D58C21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718409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E91D85A-CBAB-980E-5BD9-3BCF8CEAC7EA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800705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685057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75329" y="2889504"/>
            <a:ext cx="1828800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43909" y="315468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31">
            <a:extLst>
              <a:ext uri="{FF2B5EF4-FFF2-40B4-BE49-F238E27FC236}">
                <a16:creationId xmlns:a16="http://schemas.microsoft.com/office/drawing/2014/main" id="{5993608C-B818-3AD4-B4D3-28D2DF627D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685057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0E307E95-A0E7-5F5C-DFF3-F33EF29FFC3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561613" y="5477256"/>
            <a:ext cx="1856232" cy="310896"/>
          </a:xfrm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3D6B271-D0F0-7CDA-BE9D-BD03B6C47BA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643909" y="5760720"/>
            <a:ext cx="1691640" cy="466344"/>
          </a:xfrm>
          <a:solidFill>
            <a:schemeClr val="accent2"/>
          </a:solidFill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211C01-E0D3-34B5-C635-7ED6C7C89E9C}"/>
              </a:ext>
            </a:extLst>
          </p:cNvPr>
          <p:cNvCxnSpPr>
            <a:cxnSpLocks/>
          </p:cNvCxnSpPr>
          <p:nvPr userDrawn="1"/>
        </p:nvCxnSpPr>
        <p:spPr>
          <a:xfrm>
            <a:off x="0" y="330022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4CCE68-630E-A4CE-AF43-3FB81EADDF2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42465"/>
            <a:ext cx="1139526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0AA902-F568-9A37-2C1B-1E3659DBE780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4CF9AA-8029-6D34-457C-9FC583E8DF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CAFEB8-8359-AC67-8760-CFF0FC604D80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E393C7-F0CA-6CFE-7A57-82D059DF9D96}"/>
              </a:ext>
            </a:extLst>
          </p:cNvPr>
          <p:cNvCxnSpPr>
            <a:cxnSpLocks/>
          </p:cNvCxnSpPr>
          <p:nvPr userDrawn="1"/>
        </p:nvCxnSpPr>
        <p:spPr>
          <a:xfrm>
            <a:off x="0" y="5915157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7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32" y="1005840"/>
            <a:ext cx="7187184" cy="4251960"/>
          </a:xfrm>
        </p:spPr>
        <p:txBody>
          <a:bodyPr anchor="b"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E3754CA-7CD5-66C6-9A94-42B6D2AE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832" y="5312664"/>
            <a:ext cx="2889504" cy="365760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7150B01-E47B-1FE6-D289-46641618F6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7714" y="1028362"/>
            <a:ext cx="2451100" cy="4800597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C5A325-67B4-EB21-61D9-11A62C1149D0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66DF71-8DDC-0AE8-6067-6C8BDF66AEE6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53E1C8-4CA4-75B1-C371-4A379986E7A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4A3361-4A2D-2ED2-946A-46EA9B3FCC9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1A3AD-F519-2787-F127-4698F8E5CA39}"/>
              </a:ext>
            </a:extLst>
          </p:cNvPr>
          <p:cNvCxnSpPr>
            <a:cxnSpLocks/>
          </p:cNvCxnSpPr>
          <p:nvPr userDrawn="1"/>
        </p:nvCxnSpPr>
        <p:spPr>
          <a:xfrm>
            <a:off x="0" y="5516519"/>
            <a:ext cx="914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5322AF-E7A0-773B-0886-72337FA4AC8E}"/>
              </a:ext>
            </a:extLst>
          </p:cNvPr>
          <p:cNvCxnSpPr>
            <a:cxnSpLocks/>
            <a:stCxn id="19" idx="3"/>
          </p:cNvCxnSpPr>
          <p:nvPr userDrawn="1"/>
        </p:nvCxnSpPr>
        <p:spPr>
          <a:xfrm>
            <a:off x="3831336" y="5495544"/>
            <a:ext cx="836066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4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5CCC7076-FFA4-750E-431A-0BE2B1B6F2E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7796" y="1652080"/>
            <a:ext cx="4406901" cy="3124681"/>
          </a:xfrm>
          <a:ln w="15875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F410FA-6919-A95F-E465-F3650BC704A5}"/>
              </a:ext>
            </a:extLst>
          </p:cNvPr>
          <p:cNvCxnSpPr>
            <a:cxnSpLocks/>
          </p:cNvCxnSpPr>
          <p:nvPr userDrawn="1"/>
        </p:nvCxnSpPr>
        <p:spPr>
          <a:xfrm>
            <a:off x="0" y="1037308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6D016C-FD2C-0B4B-A727-8A7CAF4A9846}"/>
              </a:ext>
            </a:extLst>
          </p:cNvPr>
          <p:cNvCxnSpPr>
            <a:cxnSpLocks/>
          </p:cNvCxnSpPr>
          <p:nvPr userDrawn="1"/>
        </p:nvCxnSpPr>
        <p:spPr>
          <a:xfrm flipV="1">
            <a:off x="5476731" y="1037308"/>
            <a:ext cx="0" cy="54021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79FE8F-AD7E-5CA6-4AC2-165DA0C9B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8792556" y="1027906"/>
            <a:ext cx="0" cy="54115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AA6A48-79F7-A000-AA19-3EB390EBAFAF}"/>
              </a:ext>
            </a:extLst>
          </p:cNvPr>
          <p:cNvCxnSpPr>
            <a:cxnSpLocks/>
          </p:cNvCxnSpPr>
          <p:nvPr userDrawn="1"/>
        </p:nvCxnSpPr>
        <p:spPr>
          <a:xfrm>
            <a:off x="5476731" y="3833413"/>
            <a:ext cx="671526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2FB9E0-941D-A849-6C69-C8A3BDD784D2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68" y="54864"/>
            <a:ext cx="11256264" cy="96926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3483" y="1802860"/>
            <a:ext cx="2843784" cy="18273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/>
          <a:lstStyle/>
          <a:p>
            <a:fld id="{84D792B7-0397-C047-AE12-1A03F7E3DC8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9E7CC0C-0A82-6C16-C499-CE38E6A5E1A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34474" y="1802860"/>
            <a:ext cx="2843784" cy="18273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7CEC54D-1FD6-3F78-8B9D-D145F9B1C3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4474" y="1279472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61EC6ED-86B0-89B9-F4F3-A17A7F150D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23483" y="1278001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51AA82-3529-805D-5461-E1C5DC523EB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23483" y="4599432"/>
            <a:ext cx="2843784" cy="1645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2A58E13-B509-86DD-D9FA-FE6B76B706C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634474" y="4599432"/>
            <a:ext cx="2843784" cy="1645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D3275BA4-1A29-81A8-890F-A2019D6AD1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34474" y="4078224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97742C31-A952-F092-74D6-5D432DBE49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23483" y="4078224"/>
            <a:ext cx="2843784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AF03A42-3FAC-6EF4-3C19-01EADE20F3D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207008" y="5788152"/>
            <a:ext cx="3858768" cy="53246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0">
            <a:extLst>
              <a:ext uri="{FF2B5EF4-FFF2-40B4-BE49-F238E27FC236}">
                <a16:creationId xmlns:a16="http://schemas.microsoft.com/office/drawing/2014/main" id="{D4A2DF13-0ACD-F5E4-200D-EF0469F75D0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07008" y="5266944"/>
            <a:ext cx="3858768" cy="46634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B805FCC-6D7A-F1CC-3B04-A84A068DBB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695176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FEE3F2FF-41FC-A05B-F6EB-A97A7D1B0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95176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271E6249-39AB-A674-474B-129F0FC28F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93608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1743218C-8B3C-DC33-5CD2-D82FA77A52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93608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6018CAD3-E7B7-16B7-5631-0C3F7C38C5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8640" y="5330952"/>
            <a:ext cx="512064" cy="512064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5405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5AA5F-2C28-9886-0D00-5D18198EC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2471" y="6517634"/>
            <a:ext cx="95026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922ECB-9F56-BDF6-8792-01F55B2E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2B5B1-8D0B-68C6-B628-3FF8E5DCD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F9CC0-D93B-C416-BCCE-87441F99C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fld id="{84D792B7-0397-C047-AE12-1A03F7E3DC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4253F60-8B31-6272-41B3-5C95D6A90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60" r:id="rId4"/>
    <p:sldLayoutId id="2147483670" r:id="rId5"/>
    <p:sldLayoutId id="2147483668" r:id="rId6"/>
    <p:sldLayoutId id="2147483669" r:id="rId7"/>
    <p:sldLayoutId id="2147483667" r:id="rId8"/>
    <p:sldLayoutId id="2147483666" r:id="rId9"/>
    <p:sldLayoutId id="2147483665" r:id="rId10"/>
    <p:sldLayoutId id="2147483653" r:id="rId11"/>
    <p:sldLayoutId id="2147483664" r:id="rId12"/>
    <p:sldLayoutId id="2147483671" r:id="rId13"/>
    <p:sldLayoutId id="2147483663" r:id="rId14"/>
    <p:sldLayoutId id="2147483662" r:id="rId15"/>
    <p:sldLayoutId id="2147483654" r:id="rId16"/>
    <p:sldLayoutId id="214748365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33856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83464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B1341B-74CE-99E1-8A79-DB717AB6E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Research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1867331-230D-9C0A-257F-D767A3E56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Blaine Swieder 10/13/2025</a:t>
            </a:r>
          </a:p>
          <a:p>
            <a:endParaRPr lang="en-US" dirty="0"/>
          </a:p>
        </p:txBody>
      </p:sp>
      <p:pic>
        <p:nvPicPr>
          <p:cNvPr id="6" name="Picture Placeholder 5" descr="Statues along the edge of a bridge">
            <a:extLst>
              <a:ext uri="{FF2B5EF4-FFF2-40B4-BE49-F238E27FC236}">
                <a16:creationId xmlns:a16="http://schemas.microsoft.com/office/drawing/2014/main" id="{C260DAAE-F925-11DA-1392-452BA0DFE2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52"/>
                    </a14:imgEffect>
                    <a14:imgEffect>
                      <a14:saturation sat="76000"/>
                    </a14:imgEffect>
                    <a14:imgEffect>
                      <a14:brightnessContrast bright="-13000" contrast="21000"/>
                    </a14:imgEffect>
                  </a14:imgLayer>
                </a14:imgProps>
              </a:ext>
            </a:extLst>
          </a:blip>
          <a:srcRect t="6" b="6"/>
          <a:stretch/>
        </p:blipFill>
        <p:spPr/>
      </p:pic>
    </p:spTree>
    <p:extLst>
      <p:ext uri="{BB962C8B-B14F-4D97-AF65-F5344CB8AC3E}">
        <p14:creationId xmlns:p14="http://schemas.microsoft.com/office/powerpoint/2010/main" val="147962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9864B-74C3-69C8-0F7D-CDA796AC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8998D-94B7-0150-5243-965D14EDA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 in Electrical &amp; Computer Engineering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BSc in Mathematics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 in Foreign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AD2A5-46B6-DB10-827D-105C4D9D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16EBA-4E15-B069-7EDF-039C4A64C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My Research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942CC0-A724-15A8-C74B-5FCC6CCF3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944A27-AE58-FB81-DF26-E6A3D515B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808" y="1307592"/>
            <a:ext cx="1755648" cy="1755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035DF7-5E84-A022-7C7F-03D2A7F39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994" y="3694177"/>
            <a:ext cx="3582737" cy="24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53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A2C54-1712-76E9-7F8E-20AE24DD6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Research Experience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3A0CAC8-287E-20A9-25B9-8B8F38500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4451" y="1356878"/>
            <a:ext cx="4375803" cy="45624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57514-F059-2890-F087-5010A388A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16C95-C92D-F6F1-E031-4DD531330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My Research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3CD673-D258-16D9-541B-BDA6BF047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4D068-A4C9-E969-AA6C-7328BFD3D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89" y="1881160"/>
            <a:ext cx="2992045" cy="26240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B95A08-C9D1-D085-0BF8-14CD400C7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571" y="2351674"/>
            <a:ext cx="3571411" cy="257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29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0DC2-8563-06DE-F323-9A278F0D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Research &amp; Thesis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E43C1-85CC-9EF7-99C8-70D806914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Theory &amp; Systems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Dynamical Systems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for ECE &amp; AE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7B81F-5EFA-625A-8054-CCFCF224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14B71-00A4-4E60-72A7-9599231C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My Research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E0700D-C910-3660-7ECF-BC1440AA4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D41B9-F077-904B-3038-3F608F4D4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351" y="1534154"/>
            <a:ext cx="4808250" cy="1377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A1B463-F8FD-DF11-516F-A7CE923DE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8" y="3648456"/>
            <a:ext cx="3075689" cy="2020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A112D-FF9E-744A-8F4E-8637EBDA6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327" y="3726180"/>
            <a:ext cx="3438144" cy="18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4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D522-37B8-A194-E057-04AE0604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Direction &amp;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7378-02AC-9AA0-D37A-5ED8541EB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in Aerospace Engineering ’29 or ’30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Orbital Mechanics, Astrodynamics, Control Systems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 debris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583EA-4718-0272-58E4-0DABB5306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027F1-EB8E-A8A7-C591-A20306FCB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My Research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FD12754-D100-B30D-DD61-1A16F0679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A1CD9-CD27-0864-67A4-19DA0A1AD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663" y="1289304"/>
            <a:ext cx="2329949" cy="16619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AD92F-682D-AE4C-5243-E1CE038FC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18" y="3864186"/>
            <a:ext cx="3989832" cy="2216573"/>
          </a:xfrm>
          <a:prstGeom prst="rect">
            <a:avLst/>
          </a:prstGeom>
        </p:spPr>
      </p:pic>
      <p:pic>
        <p:nvPicPr>
          <p:cNvPr id="1026" name="Picture 2" descr="University of Central Florida Logo [UCF] | University of central ...">
            <a:extLst>
              <a:ext uri="{FF2B5EF4-FFF2-40B4-BE49-F238E27FC236}">
                <a16:creationId xmlns:a16="http://schemas.microsoft.com/office/drawing/2014/main" id="{3B54F06E-0913-9567-8B61-EBEEBD648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736" y="3758184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D14E8C-7775-E485-BCAB-50867AAB4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391" y="3864186"/>
            <a:ext cx="2214191" cy="166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25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C9B8-8527-6347-D676-B6716C76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69AFF-F886-0331-683D-59284BBAA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Specialize in Controls and AI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 the space debris problem.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764A5-72AB-BC4E-1715-EDF82CC0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92B7-0397-C047-AE12-1A03F7E3DC83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C7AC4-E80C-BE16-D578-FB7DF15A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My Research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7F4A69-6358-2801-D719-B5F15BFAE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0A87A-D55C-DBA0-56DA-82A61822F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564" y="1097280"/>
            <a:ext cx="3038280" cy="2542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DD8D2F-5D42-4EF8-C9D8-FF993063E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5396938"/>
            <a:ext cx="4869798" cy="7402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A6301D-30AC-115D-48D7-13381D501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02" y="4929400"/>
            <a:ext cx="2823527" cy="15882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2B5E9-121F-5475-B5C6-0694EA0FF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808" y="3201040"/>
            <a:ext cx="2213040" cy="16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51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3">
      <a:dk1>
        <a:srgbClr val="000000"/>
      </a:dk1>
      <a:lt1>
        <a:srgbClr val="FFFFFF"/>
      </a:lt1>
      <a:dk2>
        <a:srgbClr val="59512B"/>
      </a:dk2>
      <a:lt2>
        <a:srgbClr val="E7E4E6"/>
      </a:lt2>
      <a:accent1>
        <a:srgbClr val="F8F4EC"/>
      </a:accent1>
      <a:accent2>
        <a:srgbClr val="474134"/>
      </a:accent2>
      <a:accent3>
        <a:srgbClr val="E5E0D8"/>
      </a:accent3>
      <a:accent4>
        <a:srgbClr val="B6A592"/>
      </a:accent4>
      <a:accent5>
        <a:srgbClr val="F4F0ED"/>
      </a:accent5>
      <a:accent6>
        <a:srgbClr val="CEC5A7"/>
      </a:accent6>
      <a:hlink>
        <a:srgbClr val="827D57"/>
      </a:hlink>
      <a:folHlink>
        <a:srgbClr val="867052"/>
      </a:folHlink>
    </a:clrScheme>
    <a:fontScheme name="Custom 31">
      <a:majorFont>
        <a:latin typeface="Felix Titl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y-Design-Berlin-Presentation_Win32_SW_v11" id="{A1E1012F-E9F8-4F40-92C8-C50A5DD6BDB3}" vid="{84DD5023-C7E9-4B03-B2A5-92320E38EF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9B373E-6FDE-4773-A0C6-CDA9846E30C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C741A42-9646-4B63-A6BC-7DA2EE5F87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BB8FCA9-2C7D-45A4-87C8-02C272E9F4D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City design</Template>
  <TotalTime>77</TotalTime>
  <Words>92</Words>
  <Application>Microsoft Office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Avenir Next LT Pro</vt:lpstr>
      <vt:lpstr>Calibri</vt:lpstr>
      <vt:lpstr>Felix Titling</vt:lpstr>
      <vt:lpstr>Gill Sans Nova Light</vt:lpstr>
      <vt:lpstr>Times New Roman</vt:lpstr>
      <vt:lpstr>Wingdings</vt:lpstr>
      <vt:lpstr>Office Theme</vt:lpstr>
      <vt:lpstr>My Research</vt:lpstr>
      <vt:lpstr>My Background</vt:lpstr>
      <vt:lpstr>Previous Research Experience</vt:lpstr>
      <vt:lpstr>Current Research &amp; Thesis Goals</vt:lpstr>
      <vt:lpstr>PhD Direction &amp; Vision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Blaine Swieder</dc:creator>
  <cp:lastModifiedBy>Blaine Swieder</cp:lastModifiedBy>
  <cp:revision>1</cp:revision>
  <dcterms:created xsi:type="dcterms:W3CDTF">2025-10-12T17:33:56Z</dcterms:created>
  <dcterms:modified xsi:type="dcterms:W3CDTF">2025-10-12T18:54:22Z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